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600" y="13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9183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 i="1"/>
            </a:lvl1pPr>
            <a:lvl2pPr marL="0" indent="152400" algn="ctr">
              <a:spcBef>
                <a:spcPts val="0"/>
              </a:spcBef>
              <a:buNone/>
              <a:defRPr i="1"/>
            </a:lvl2pPr>
            <a:lvl3pPr marL="0" indent="152400" algn="ctr">
              <a:spcBef>
                <a:spcPts val="0"/>
              </a:spcBef>
              <a:buNone/>
              <a:defRPr i="1"/>
            </a:lvl3pPr>
            <a:lvl4pPr marL="0" indent="152400" algn="ctr">
              <a:spcBef>
                <a:spcPts val="0"/>
              </a:spcBef>
              <a:buSzPct val="100000"/>
              <a:buNone/>
              <a:defRPr sz="2400" i="1"/>
            </a:lvl4pPr>
            <a:lvl5pPr marL="0" indent="152400" algn="ctr">
              <a:spcBef>
                <a:spcPts val="0"/>
              </a:spcBef>
              <a:buSzPct val="100000"/>
              <a:buNone/>
              <a:defRPr sz="2400" i="1"/>
            </a:lvl5pPr>
            <a:lvl6pPr marL="0" indent="152400" algn="ctr">
              <a:spcBef>
                <a:spcPts val="0"/>
              </a:spcBef>
              <a:buSzPct val="100000"/>
              <a:buNone/>
              <a:defRPr sz="2400" i="1"/>
            </a:lvl6pPr>
            <a:lvl7pPr marL="0" indent="152400" algn="ctr">
              <a:spcBef>
                <a:spcPts val="0"/>
              </a:spcBef>
              <a:buSzPct val="100000"/>
              <a:buNone/>
              <a:defRPr sz="2400" i="1"/>
            </a:lvl7pPr>
            <a:lvl8pPr marL="0" indent="152400" algn="ctr">
              <a:spcBef>
                <a:spcPts val="0"/>
              </a:spcBef>
              <a:buSzPct val="100000"/>
              <a:buNone/>
              <a:defRPr sz="2400" i="1"/>
            </a:lvl8pPr>
            <a:lvl9pPr marL="0" indent="152400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Brain </a:t>
            </a:r>
            <a:r>
              <a:rPr lang="en" dirty="0" smtClean="0"/>
              <a:t>Flexor: </a:t>
            </a:r>
            <a:r>
              <a:rPr lang="en-US" dirty="0" smtClean="0"/>
              <a:t>Grammar</a:t>
            </a:r>
            <a:r>
              <a:rPr lang="en" dirty="0" smtClean="0"/>
              <a:t> #</a:t>
            </a:r>
            <a:r>
              <a:rPr lang="en-US" dirty="0" smtClean="0"/>
              <a:t>1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1619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 smtClean="0"/>
              <a:t>Today’s </a:t>
            </a:r>
            <a:r>
              <a:rPr lang="en-US" b="1" dirty="0" smtClean="0"/>
              <a:t>Destination:</a:t>
            </a:r>
            <a:r>
              <a:rPr lang="en-US" dirty="0" smtClean="0"/>
              <a:t> </a:t>
            </a:r>
            <a:r>
              <a:rPr lang="en-US" dirty="0" smtClean="0"/>
              <a:t> </a:t>
            </a:r>
            <a:endParaRPr lang="en-US" dirty="0" smtClean="0"/>
          </a:p>
          <a:p>
            <a:pPr marL="285750" lvl="3" indent="-285750" algn="l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1b: I </a:t>
            </a:r>
            <a:r>
              <a:rPr lang="en-US" sz="1600" i="0" dirty="0">
                <a:latin typeface="Marker Felt"/>
                <a:cs typeface="Marker Felt"/>
              </a:rPr>
              <a:t>can use various types of phrases and clauses to convey meaning and add variety </a:t>
            </a:r>
            <a:r>
              <a:rPr lang="en-US" sz="1600" i="0" dirty="0" smtClean="0">
                <a:latin typeface="Marker Felt"/>
                <a:cs typeface="Marker Felt"/>
              </a:rPr>
              <a:t>and interest </a:t>
            </a:r>
            <a:r>
              <a:rPr lang="en-US" sz="1600" i="0" dirty="0">
                <a:latin typeface="Marker Felt"/>
                <a:cs typeface="Marker Felt"/>
              </a:rPr>
              <a:t>to my </a:t>
            </a:r>
            <a:r>
              <a:rPr lang="en-US" sz="1600" i="0" dirty="0" smtClean="0">
                <a:latin typeface="Marker Felt"/>
                <a:cs typeface="Marker Felt"/>
              </a:rPr>
              <a:t>writing</a:t>
            </a:r>
            <a:endParaRPr lang="en-US" sz="1600" i="0" dirty="0">
              <a:latin typeface="Marker Felt"/>
              <a:cs typeface="Marker Felt"/>
            </a:endParaRPr>
          </a:p>
          <a:p>
            <a:endParaRPr lang="en-US" sz="1600" i="0" dirty="0">
              <a:latin typeface="Marker Felt"/>
              <a:cs typeface="Marker Fel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2a </a:t>
            </a:r>
            <a:r>
              <a:rPr lang="en-US" sz="1600" i="0" dirty="0">
                <a:latin typeface="Marker Felt"/>
                <a:cs typeface="Marker Felt"/>
              </a:rPr>
              <a:t>I can use a semicolon to link two or more related independent clauses</a:t>
            </a:r>
            <a:endParaRPr sz="1600" i="0" dirty="0">
              <a:latin typeface="Marker Felt"/>
              <a:cs typeface="Marker Felt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155629"/>
            <a:ext cx="8686800" cy="81592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BF: </a:t>
            </a:r>
            <a:r>
              <a:rPr lang="en-US" dirty="0" smtClean="0"/>
              <a:t>Grammar #1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52400" y="895350"/>
            <a:ext cx="8610600" cy="40303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+mj-lt"/>
              <a:buAutoNum type="arabicPeriod"/>
            </a:pPr>
            <a:r>
              <a:rPr lang="en-US" sz="2400" dirty="0" smtClean="0"/>
              <a:t>What makes a sentence complete?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400" dirty="0" smtClean="0"/>
              <a:t>A sentence is comprised of what two parts?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400" dirty="0" smtClean="0"/>
              <a:t>What is a sentence fragment?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400" dirty="0" smtClean="0"/>
              <a:t>What is a run-on sentence?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400" dirty="0" smtClean="0"/>
              <a:t>Identify the following sentences as complete, fragment, or run-on: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Simon, an avid reader, which made him smart.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Simon, an avid reader, enjoyed Science fiction most of all.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Simon, an avid reader, enjoyed Science fiction he </a:t>
            </a:r>
            <a:r>
              <a:rPr lang="en-US" sz="1800" smtClean="0"/>
              <a:t>wrote stories, too.</a:t>
            </a:r>
            <a:endParaRPr lang="en-US" sz="1800" dirty="0" smtClean="0"/>
          </a:p>
          <a:p>
            <a:pPr marL="1047750" lvl="1" indent="-457200">
              <a:buFont typeface="+mj-lt"/>
              <a:buAutoNum type="alphaLcParenR"/>
            </a:pPr>
            <a:endParaRPr lang="en-US" sz="1800" dirty="0"/>
          </a:p>
        </p:txBody>
      </p:sp>
      <p:sp>
        <p:nvSpPr>
          <p:cNvPr id="112" name="Shape 112"/>
          <p:cNvSpPr/>
          <p:nvPr/>
        </p:nvSpPr>
        <p:spPr>
          <a:xfrm>
            <a:off x="7263925" y="133350"/>
            <a:ext cx="1880075" cy="1044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6248400" y="1047750"/>
            <a:ext cx="2781574" cy="387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14300" lvl="0" indent="0" rtl="0">
              <a:buClr>
                <a:schemeClr val="dk2"/>
              </a:buClr>
              <a:buSzPct val="100000"/>
            </a:pPr>
            <a:r>
              <a:rPr lang="en" sz="1600" dirty="0" smtClean="0"/>
              <a:t>  </a:t>
            </a:r>
            <a:endParaRPr lang="en" sz="1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97</Words>
  <Application>Microsoft Macintosh PowerPoint</Application>
  <PresentationFormat>On-screen Show (16:9)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sketched</vt:lpstr>
      <vt:lpstr>Brain Flexor: Grammar #1</vt:lpstr>
      <vt:lpstr>BF: Grammar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Flexor: Detail #1</dc:title>
  <dc:creator>Theresa Bowman</dc:creator>
  <cp:lastModifiedBy>Theresa Bowman</cp:lastModifiedBy>
  <cp:revision>23</cp:revision>
  <dcterms:modified xsi:type="dcterms:W3CDTF">2014-10-08T12:00:48Z</dcterms:modified>
</cp:coreProperties>
</file>